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4.jpeg" ContentType="image/jpeg"/>
  <Override PartName="/ppt/media/image2.png" ContentType="image/png"/>
  <Override PartName="/ppt/media/image5.png" ContentType="image/pn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-10080" y="0"/>
            <a:ext cx="9153000" cy="5148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79640" y="87480"/>
            <a:ext cx="6336000" cy="3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"/>
          <p:cNvPicPr/>
          <p:nvPr/>
        </p:nvPicPr>
        <p:blipFill>
          <a:blip r:embed="rId2"/>
          <a:stretch/>
        </p:blipFill>
        <p:spPr>
          <a:xfrm>
            <a:off x="360" y="360"/>
            <a:ext cx="9142560" cy="51422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9640" y="3075840"/>
            <a:ext cx="8856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it-IT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1114: Erectile dysfunction in allogeneic hematopoietic stem cell transplant patients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1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Zampieri N. </a:t>
            </a:r>
            <a:r>
              <a:rPr b="0" lang="it-IT" sz="1200" spc="-1" strike="noStrike" u="sng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</a:t>
            </a:r>
            <a:r>
              <a:rPr b="0" lang="it-IT" sz="1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, Andreini A.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, Costantini C.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, Bruno C.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3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, Malerba G.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4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, Tecchio C.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5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, Camoglio F.S. </a:t>
            </a:r>
            <a:r>
              <a:rPr b="0" lang="it-IT" sz="12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1400" spc="-1" strike="noStrike" baseline="1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Azienda Ospedaliera Universitaria Integrata, University of Verona, Italy</a:t>
            </a:r>
            <a:r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555640" y="195480"/>
            <a:ext cx="6408000" cy="3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"/>
          <p:cNvSpPr/>
          <p:nvPr/>
        </p:nvSpPr>
        <p:spPr>
          <a:xfrm>
            <a:off x="539640" y="860400"/>
            <a:ext cx="8064000" cy="7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Conflict of Interest Disclosure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540360" y="1672200"/>
            <a:ext cx="8063640" cy="24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have no potential conflict of interest to report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79640" y="573480"/>
            <a:ext cx="8784000" cy="40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Allogeneic hematopoietic stem cell transplantation (HSCT) is a procedure with eventual life-threatening complications that in turn has the potential to cure a significant proportion of patients with otherwise fatal diseases; patients undergoing HSCT still remain exposed to a number of transplant-related morbidities. Among the latter chronic graft versus host disease (cGVHD), a multi-organ syndrome involving tissue inflammation and fibrosis</a:t>
            </a:r>
            <a:r>
              <a:rPr b="1" lang="it-IT" sz="1200" spc="-1" strike="noStrike" baseline="26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2</a:t>
            </a: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may affect patient quality of life in several aspects, including sexual functioning. The aims of our study were to establish the prevalence and the extent of ED in a series of 55 consecutive HSCT patients treated in our Institution, and to identify possible predictors for ED within socio-demographic, medical and psychological domains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Materials and methods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Patients who underwent HSCT between 2003 and 2015 were asked to participate in the study upon written informed consent. Criteria of inclusion were: age ≥ 18 years, an interval of time from HSCT ≥ 6 months, a status of continuous disease remission, and a complete understanding of the written and spoken Italian language. Criteria of exclusion were: concurrent malignancy, major psychiatric disorder or mental retardation, and ongoing hormonal replacement.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Presence and measure of ED were established at the time of the study by using the International Index of Erectile Dysfunction (IIEF15)</a:t>
            </a:r>
            <a:r>
              <a:rPr b="1" lang="it-IT" sz="1200" spc="-1" strike="noStrike" baseline="26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8</a:t>
            </a: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a self-administered questionnaire also exploring orgasmic function, sexual desire, intercourse, and overall satisfaction. Patients received penile sonoelastography and uro-andrological evaluation and hormonal value (TT, FSH,LH, ACTH, ft3,ft4 and estradiol)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555640" y="195480"/>
            <a:ext cx="6408000" cy="3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555640" y="195480"/>
            <a:ext cx="6408000" cy="3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107640" y="565200"/>
            <a:ext cx="8856360" cy="264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Fifty-two of the 55 patients who were asked to participate in the study returned the questionnaires (94.5% response-rate).medical characteristics were: acute leukemia, (22 myeloid, 10 lymphoblastic), non-Hodgkin lymphoma (7), myelodysplastic syndrome (4), chronic myeloproliferative disease (4), multiple myeloma (3), and B-cell chronic lymphocytic leukemia (2)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Median time from HSCT to study assessments was 19 (6-108) months; 75% were affected by hypogonadism with a testicular volume </a:t>
            </a:r>
            <a:r>
              <a:rPr b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≤</a:t>
            </a: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7 mm</a:t>
            </a:r>
            <a:r>
              <a:rPr b="1" lang="it-IT" sz="1200" spc="-1" strike="noStrike" baseline="26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</a:t>
            </a: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while 9 (17.3%) had testicular volumes at the lower normal limit. Varicocele was detected in 13/52 (25%) patients. Penile ultrasound and elastosonography revealed that 12 (23%) and 7 (13.5%) patients had medium-hard and hard penile elasticity, respectively. hormonal value confirmed hypogonadism for more than 75% of patients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Overall 31/47 patients (66%) reported ED. The latter was severe in 13 (41.9%) patients, moderate in 7 (22.5%), moderate to mild in 2 (6.4%) and mild in 9 (29%). There was no difference between patients with and without ED in terms of median time from HSCT [25 (6-108) </a:t>
            </a:r>
            <a:r>
              <a:rPr b="1" i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vs</a:t>
            </a: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15 (6-79) months, p=0.32]. As compared to unaffected patients, those with ED reported consistently lower IIEF15 scores in orgasmic function, sexual desire, intercourse and overall satisfaction domains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Conclusions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 univariate analysis older age and low education level  resulted significantly associated to ED This report confirms that ED is a frequent complication of HSCT as it affected 66% of our patients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eau_munich_2016_arial</Template>
  <TotalTime>65</TotalTime>
  <Application>LibreOffice/5.1.6.2$Windows_x86 LibreOffice_project/07ac168c60a517dba0f0d7bc7540f5afa45f0909</Application>
  <Words>44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2015-10-26T09:56:11Z</dcterms:created>
  <dc:creator>Ivanka Moerkerken</dc:creator>
  <dc:description/>
  <dc:language>it-IT</dc:language>
  <cp:lastModifiedBy/>
  <dcterms:modified xsi:type="dcterms:W3CDTF">2018-02-04T12:59:19Z</dcterms:modified>
  <cp:revision>28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